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0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3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5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5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8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6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5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9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EBD4-C3ED-4E1D-99D6-059D6F5F529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07B1-5497-4458-AFB2-EBB3B761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2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1"/>
            <a:ext cx="101436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2018-12-06T04:56:25Z</dcterms:created>
  <dcterms:modified xsi:type="dcterms:W3CDTF">2018-12-06T04:57:57Z</dcterms:modified>
</cp:coreProperties>
</file>